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47B309-81EE-49BC-B38B-A582632CC00F}" type="datetimeFigureOut">
              <a:rPr lang="en-US" smtClean="0"/>
              <a:pPr/>
              <a:t>9/1/2011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E75CE-25C3-48D4-B6D7-D1388DA57D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The 				     </a:t>
            </a:r>
            <a:br>
              <a:rPr lang="en-US" dirty="0" smtClean="0"/>
            </a:br>
            <a:r>
              <a:rPr lang="en-US" dirty="0" smtClean="0"/>
              <a:t>Table Cleaner Experiment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Mitchell McCraney</a:t>
            </a:r>
          </a:p>
          <a:p>
            <a:r>
              <a:rPr lang="en-US" dirty="0" smtClean="0"/>
              <a:t>My 3 week experiment</a:t>
            </a:r>
            <a:endParaRPr lang="en-US" dirty="0"/>
          </a:p>
        </p:txBody>
      </p:sp>
      <p:pic>
        <p:nvPicPr>
          <p:cNvPr id="1029" name="Picture 5" descr="C:\Users\Caryn\AppData\Local\Microsoft\Windows\Temporary Internet Files\Content.IE5\BQG1ECTV\MP9004483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599"/>
            <a:ext cx="4230511" cy="28319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If I pour syrup on the table, then 409 will clean off more than </a:t>
            </a:r>
            <a:r>
              <a:rPr lang="en-US" dirty="0" smtClean="0"/>
              <a:t>sea mist.</a:t>
            </a:r>
            <a:endParaRPr lang="en-US" dirty="0"/>
          </a:p>
        </p:txBody>
      </p:sp>
      <p:pic>
        <p:nvPicPr>
          <p:cNvPr id="2054" name="Picture 6" descr="C:\Users\Caryn\AppData\Local\Microsoft\Windows\Temporary Internet Files\Content.IE5\BQG1ECTV\MC9001512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200400"/>
            <a:ext cx="2733297" cy="3352800"/>
          </a:xfrm>
          <a:prstGeom prst="rect">
            <a:avLst/>
          </a:prstGeom>
          <a:noFill/>
        </p:spPr>
      </p:pic>
      <p:pic>
        <p:nvPicPr>
          <p:cNvPr id="2055" name="Picture 7" descr="C:\Users\Caryn\AppData\Local\Microsoft\Windows\Temporary Internet Files\Content.IE5\BQG1ECTV\MP90039927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8600"/>
            <a:ext cx="30480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247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Table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409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Sea Mist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Paper towels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Syrup</a:t>
            </a:r>
            <a:endParaRPr lang="en-US" dirty="0"/>
          </a:p>
        </p:txBody>
      </p:sp>
      <p:pic>
        <p:nvPicPr>
          <p:cNvPr id="3074" name="Picture 2" descr="C:\Users\Caryn\AppData\Local\Microsoft\Windows\Temporary Internet Files\Content.IE5\KHWDDYF0\MP90040540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41533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Manipulated:				Responding: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Table Cleaner 			           Cleanliness of table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Controlled: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Amount of Syrup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Table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Paper Towel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109" name="table"/>
          <p:cNvSpPr>
            <a:spLocks noEditPoints="1" noChangeArrowheads="1"/>
          </p:cNvSpPr>
          <p:nvPr/>
        </p:nvSpPr>
        <p:spPr bwMode="auto">
          <a:xfrm>
            <a:off x="2971800" y="3514725"/>
            <a:ext cx="5400675" cy="33432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015 w 21600"/>
              <a:gd name="T9" fmla="*/ 4491 h 21600"/>
              <a:gd name="T10" fmla="*/ 17622 w 21600"/>
              <a:gd name="T11" fmla="*/ 171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7641" y="17591"/>
                </a:moveTo>
                <a:lnTo>
                  <a:pt x="18067" y="17165"/>
                </a:lnTo>
                <a:lnTo>
                  <a:pt x="18443" y="16689"/>
                </a:lnTo>
                <a:lnTo>
                  <a:pt x="18794" y="16162"/>
                </a:lnTo>
                <a:lnTo>
                  <a:pt x="19144" y="15661"/>
                </a:lnTo>
                <a:lnTo>
                  <a:pt x="19420" y="15135"/>
                </a:lnTo>
                <a:lnTo>
                  <a:pt x="19645" y="14584"/>
                </a:lnTo>
                <a:lnTo>
                  <a:pt x="19871" y="13982"/>
                </a:lnTo>
                <a:lnTo>
                  <a:pt x="20071" y="13406"/>
                </a:lnTo>
                <a:lnTo>
                  <a:pt x="20297" y="13456"/>
                </a:lnTo>
                <a:lnTo>
                  <a:pt x="20472" y="13456"/>
                </a:lnTo>
                <a:lnTo>
                  <a:pt x="20648" y="13406"/>
                </a:lnTo>
                <a:lnTo>
                  <a:pt x="20823" y="13331"/>
                </a:lnTo>
                <a:lnTo>
                  <a:pt x="20948" y="13206"/>
                </a:lnTo>
                <a:lnTo>
                  <a:pt x="21099" y="13080"/>
                </a:lnTo>
                <a:lnTo>
                  <a:pt x="21149" y="12905"/>
                </a:lnTo>
                <a:lnTo>
                  <a:pt x="21299" y="12704"/>
                </a:lnTo>
                <a:lnTo>
                  <a:pt x="21425" y="12253"/>
                </a:lnTo>
                <a:lnTo>
                  <a:pt x="21550" y="11727"/>
                </a:lnTo>
                <a:lnTo>
                  <a:pt x="21600" y="11276"/>
                </a:lnTo>
                <a:lnTo>
                  <a:pt x="21600" y="10800"/>
                </a:lnTo>
                <a:lnTo>
                  <a:pt x="21600" y="10324"/>
                </a:lnTo>
                <a:lnTo>
                  <a:pt x="21550" y="9823"/>
                </a:lnTo>
                <a:lnTo>
                  <a:pt x="21425" y="9347"/>
                </a:lnTo>
                <a:lnTo>
                  <a:pt x="21299" y="8896"/>
                </a:lnTo>
                <a:lnTo>
                  <a:pt x="21149" y="8695"/>
                </a:lnTo>
                <a:lnTo>
                  <a:pt x="21099" y="8520"/>
                </a:lnTo>
                <a:lnTo>
                  <a:pt x="20948" y="8344"/>
                </a:lnTo>
                <a:lnTo>
                  <a:pt x="20823" y="8269"/>
                </a:lnTo>
                <a:lnTo>
                  <a:pt x="20648" y="8169"/>
                </a:lnTo>
                <a:lnTo>
                  <a:pt x="20472" y="8144"/>
                </a:lnTo>
                <a:lnTo>
                  <a:pt x="20297" y="8144"/>
                </a:lnTo>
                <a:lnTo>
                  <a:pt x="20071" y="8169"/>
                </a:lnTo>
                <a:lnTo>
                  <a:pt x="19871" y="7618"/>
                </a:lnTo>
                <a:lnTo>
                  <a:pt x="19645" y="7016"/>
                </a:lnTo>
                <a:lnTo>
                  <a:pt x="19420" y="6490"/>
                </a:lnTo>
                <a:lnTo>
                  <a:pt x="19144" y="5939"/>
                </a:lnTo>
                <a:lnTo>
                  <a:pt x="18794" y="5438"/>
                </a:lnTo>
                <a:lnTo>
                  <a:pt x="18443" y="4961"/>
                </a:lnTo>
                <a:lnTo>
                  <a:pt x="18067" y="4460"/>
                </a:lnTo>
                <a:lnTo>
                  <a:pt x="17691" y="4034"/>
                </a:lnTo>
                <a:lnTo>
                  <a:pt x="17215" y="3608"/>
                </a:lnTo>
                <a:lnTo>
                  <a:pt x="16739" y="3232"/>
                </a:lnTo>
                <a:lnTo>
                  <a:pt x="16263" y="2832"/>
                </a:lnTo>
                <a:lnTo>
                  <a:pt x="15686" y="2506"/>
                </a:lnTo>
                <a:lnTo>
                  <a:pt x="15185" y="2205"/>
                </a:lnTo>
                <a:lnTo>
                  <a:pt x="14609" y="1929"/>
                </a:lnTo>
                <a:lnTo>
                  <a:pt x="14032" y="1704"/>
                </a:lnTo>
                <a:lnTo>
                  <a:pt x="13431" y="1503"/>
                </a:lnTo>
                <a:lnTo>
                  <a:pt x="13481" y="1278"/>
                </a:lnTo>
                <a:lnTo>
                  <a:pt x="13481" y="1103"/>
                </a:lnTo>
                <a:lnTo>
                  <a:pt x="13431" y="952"/>
                </a:lnTo>
                <a:lnTo>
                  <a:pt x="13356" y="777"/>
                </a:lnTo>
                <a:lnTo>
                  <a:pt x="13256" y="626"/>
                </a:lnTo>
                <a:lnTo>
                  <a:pt x="13080" y="526"/>
                </a:lnTo>
                <a:lnTo>
                  <a:pt x="12930" y="426"/>
                </a:lnTo>
                <a:lnTo>
                  <a:pt x="12704" y="301"/>
                </a:lnTo>
                <a:lnTo>
                  <a:pt x="12278" y="175"/>
                </a:lnTo>
                <a:lnTo>
                  <a:pt x="11802" y="25"/>
                </a:lnTo>
                <a:lnTo>
                  <a:pt x="11276" y="0"/>
                </a:lnTo>
                <a:lnTo>
                  <a:pt x="10825" y="0"/>
                </a:lnTo>
                <a:lnTo>
                  <a:pt x="10324" y="0"/>
                </a:lnTo>
                <a:lnTo>
                  <a:pt x="9848" y="25"/>
                </a:lnTo>
                <a:lnTo>
                  <a:pt x="9347" y="175"/>
                </a:lnTo>
                <a:lnTo>
                  <a:pt x="8921" y="301"/>
                </a:lnTo>
                <a:lnTo>
                  <a:pt x="8695" y="426"/>
                </a:lnTo>
                <a:lnTo>
                  <a:pt x="8545" y="526"/>
                </a:lnTo>
                <a:lnTo>
                  <a:pt x="8394" y="626"/>
                </a:lnTo>
                <a:lnTo>
                  <a:pt x="8269" y="777"/>
                </a:lnTo>
                <a:lnTo>
                  <a:pt x="8169" y="952"/>
                </a:lnTo>
                <a:lnTo>
                  <a:pt x="8144" y="1103"/>
                </a:lnTo>
                <a:lnTo>
                  <a:pt x="8144" y="1278"/>
                </a:lnTo>
                <a:lnTo>
                  <a:pt x="8219" y="1503"/>
                </a:lnTo>
                <a:lnTo>
                  <a:pt x="7618" y="1704"/>
                </a:lnTo>
                <a:lnTo>
                  <a:pt x="7066" y="1929"/>
                </a:lnTo>
                <a:lnTo>
                  <a:pt x="6490" y="2205"/>
                </a:lnTo>
                <a:lnTo>
                  <a:pt x="5939" y="2456"/>
                </a:lnTo>
                <a:lnTo>
                  <a:pt x="5438" y="2781"/>
                </a:lnTo>
                <a:lnTo>
                  <a:pt x="4961" y="3132"/>
                </a:lnTo>
                <a:lnTo>
                  <a:pt x="4485" y="3533"/>
                </a:lnTo>
                <a:lnTo>
                  <a:pt x="4059" y="3959"/>
                </a:lnTo>
                <a:lnTo>
                  <a:pt x="3633" y="4385"/>
                </a:lnTo>
                <a:lnTo>
                  <a:pt x="3232" y="4861"/>
                </a:lnTo>
                <a:lnTo>
                  <a:pt x="2857" y="5387"/>
                </a:lnTo>
                <a:lnTo>
                  <a:pt x="2506" y="5889"/>
                </a:lnTo>
                <a:lnTo>
                  <a:pt x="2205" y="6465"/>
                </a:lnTo>
                <a:lnTo>
                  <a:pt x="1955" y="7016"/>
                </a:lnTo>
                <a:lnTo>
                  <a:pt x="1729" y="7568"/>
                </a:lnTo>
                <a:lnTo>
                  <a:pt x="1529" y="8169"/>
                </a:lnTo>
                <a:lnTo>
                  <a:pt x="1303" y="8144"/>
                </a:lnTo>
                <a:lnTo>
                  <a:pt x="1128" y="8144"/>
                </a:lnTo>
                <a:lnTo>
                  <a:pt x="977" y="8169"/>
                </a:lnTo>
                <a:lnTo>
                  <a:pt x="802" y="8269"/>
                </a:lnTo>
                <a:lnTo>
                  <a:pt x="652" y="8344"/>
                </a:lnTo>
                <a:lnTo>
                  <a:pt x="526" y="8520"/>
                </a:lnTo>
                <a:lnTo>
                  <a:pt x="451" y="8695"/>
                </a:lnTo>
                <a:lnTo>
                  <a:pt x="326" y="8896"/>
                </a:lnTo>
                <a:lnTo>
                  <a:pt x="200" y="9347"/>
                </a:lnTo>
                <a:lnTo>
                  <a:pt x="50" y="9823"/>
                </a:lnTo>
                <a:lnTo>
                  <a:pt x="0" y="10324"/>
                </a:lnTo>
                <a:lnTo>
                  <a:pt x="0" y="10800"/>
                </a:lnTo>
                <a:lnTo>
                  <a:pt x="0" y="11276"/>
                </a:lnTo>
                <a:lnTo>
                  <a:pt x="50" y="11727"/>
                </a:lnTo>
                <a:lnTo>
                  <a:pt x="200" y="12253"/>
                </a:lnTo>
                <a:lnTo>
                  <a:pt x="326" y="12704"/>
                </a:lnTo>
                <a:lnTo>
                  <a:pt x="451" y="12905"/>
                </a:lnTo>
                <a:lnTo>
                  <a:pt x="526" y="13080"/>
                </a:lnTo>
                <a:lnTo>
                  <a:pt x="652" y="13206"/>
                </a:lnTo>
                <a:lnTo>
                  <a:pt x="802" y="13331"/>
                </a:lnTo>
                <a:lnTo>
                  <a:pt x="977" y="13406"/>
                </a:lnTo>
                <a:lnTo>
                  <a:pt x="1128" y="13456"/>
                </a:lnTo>
                <a:lnTo>
                  <a:pt x="1303" y="13456"/>
                </a:lnTo>
                <a:lnTo>
                  <a:pt x="1529" y="13406"/>
                </a:lnTo>
                <a:lnTo>
                  <a:pt x="1729" y="13982"/>
                </a:lnTo>
                <a:lnTo>
                  <a:pt x="1955" y="14584"/>
                </a:lnTo>
                <a:lnTo>
                  <a:pt x="2255" y="15135"/>
                </a:lnTo>
                <a:lnTo>
                  <a:pt x="2556" y="15736"/>
                </a:lnTo>
                <a:lnTo>
                  <a:pt x="2907" y="16263"/>
                </a:lnTo>
                <a:lnTo>
                  <a:pt x="3283" y="16764"/>
                </a:lnTo>
                <a:lnTo>
                  <a:pt x="3684" y="17240"/>
                </a:lnTo>
                <a:lnTo>
                  <a:pt x="4110" y="17741"/>
                </a:lnTo>
                <a:lnTo>
                  <a:pt x="4535" y="18117"/>
                </a:lnTo>
                <a:lnTo>
                  <a:pt x="5012" y="18493"/>
                </a:lnTo>
                <a:lnTo>
                  <a:pt x="5463" y="18844"/>
                </a:lnTo>
                <a:lnTo>
                  <a:pt x="5989" y="19144"/>
                </a:lnTo>
                <a:lnTo>
                  <a:pt x="6490" y="19420"/>
                </a:lnTo>
                <a:lnTo>
                  <a:pt x="7066" y="19645"/>
                </a:lnTo>
                <a:lnTo>
                  <a:pt x="7618" y="19921"/>
                </a:lnTo>
                <a:lnTo>
                  <a:pt x="8219" y="20071"/>
                </a:lnTo>
                <a:lnTo>
                  <a:pt x="8144" y="20297"/>
                </a:lnTo>
                <a:lnTo>
                  <a:pt x="8144" y="20472"/>
                </a:lnTo>
                <a:lnTo>
                  <a:pt x="8169" y="20648"/>
                </a:lnTo>
                <a:lnTo>
                  <a:pt x="8269" y="20823"/>
                </a:lnTo>
                <a:lnTo>
                  <a:pt x="8394" y="20948"/>
                </a:lnTo>
                <a:lnTo>
                  <a:pt x="8545" y="21074"/>
                </a:lnTo>
                <a:lnTo>
                  <a:pt x="8695" y="21149"/>
                </a:lnTo>
                <a:lnTo>
                  <a:pt x="8921" y="21299"/>
                </a:lnTo>
                <a:lnTo>
                  <a:pt x="9347" y="21425"/>
                </a:lnTo>
                <a:lnTo>
                  <a:pt x="9848" y="21550"/>
                </a:lnTo>
                <a:lnTo>
                  <a:pt x="10324" y="21600"/>
                </a:lnTo>
                <a:lnTo>
                  <a:pt x="10825" y="21600"/>
                </a:lnTo>
                <a:lnTo>
                  <a:pt x="11276" y="21600"/>
                </a:lnTo>
                <a:lnTo>
                  <a:pt x="11802" y="21550"/>
                </a:lnTo>
                <a:lnTo>
                  <a:pt x="12278" y="21425"/>
                </a:lnTo>
                <a:lnTo>
                  <a:pt x="12704" y="21299"/>
                </a:lnTo>
                <a:lnTo>
                  <a:pt x="12930" y="21149"/>
                </a:lnTo>
                <a:lnTo>
                  <a:pt x="13080" y="21074"/>
                </a:lnTo>
                <a:lnTo>
                  <a:pt x="13256" y="20948"/>
                </a:lnTo>
                <a:lnTo>
                  <a:pt x="13356" y="20823"/>
                </a:lnTo>
                <a:lnTo>
                  <a:pt x="13431" y="20648"/>
                </a:lnTo>
                <a:lnTo>
                  <a:pt x="13481" y="20472"/>
                </a:lnTo>
                <a:lnTo>
                  <a:pt x="13481" y="20297"/>
                </a:lnTo>
                <a:lnTo>
                  <a:pt x="13431" y="20071"/>
                </a:lnTo>
                <a:lnTo>
                  <a:pt x="14032" y="19871"/>
                </a:lnTo>
                <a:lnTo>
                  <a:pt x="14609" y="19645"/>
                </a:lnTo>
                <a:lnTo>
                  <a:pt x="15135" y="19395"/>
                </a:lnTo>
                <a:lnTo>
                  <a:pt x="15686" y="19094"/>
                </a:lnTo>
                <a:lnTo>
                  <a:pt x="16213" y="18768"/>
                </a:lnTo>
                <a:lnTo>
                  <a:pt x="16739" y="18393"/>
                </a:lnTo>
                <a:lnTo>
                  <a:pt x="17165" y="18017"/>
                </a:lnTo>
                <a:lnTo>
                  <a:pt x="17641" y="17591"/>
                </a:lnTo>
                <a:close/>
              </a:path>
              <a:path w="21600" h="21600" extrusionOk="0">
                <a:moveTo>
                  <a:pt x="13431" y="1503"/>
                </a:moveTo>
                <a:lnTo>
                  <a:pt x="13080" y="1428"/>
                </a:lnTo>
                <a:lnTo>
                  <a:pt x="12780" y="1378"/>
                </a:lnTo>
                <a:lnTo>
                  <a:pt x="12479" y="1278"/>
                </a:lnTo>
                <a:lnTo>
                  <a:pt x="12128" y="1253"/>
                </a:lnTo>
                <a:lnTo>
                  <a:pt x="11802" y="1203"/>
                </a:lnTo>
                <a:lnTo>
                  <a:pt x="11477" y="1203"/>
                </a:lnTo>
                <a:lnTo>
                  <a:pt x="11151" y="1153"/>
                </a:lnTo>
                <a:lnTo>
                  <a:pt x="10825" y="1153"/>
                </a:lnTo>
                <a:lnTo>
                  <a:pt x="10449" y="1153"/>
                </a:lnTo>
                <a:lnTo>
                  <a:pt x="10174" y="1203"/>
                </a:lnTo>
                <a:lnTo>
                  <a:pt x="9798" y="1203"/>
                </a:lnTo>
                <a:lnTo>
                  <a:pt x="9472" y="1253"/>
                </a:lnTo>
                <a:lnTo>
                  <a:pt x="9171" y="1278"/>
                </a:lnTo>
                <a:lnTo>
                  <a:pt x="8820" y="1378"/>
                </a:lnTo>
                <a:lnTo>
                  <a:pt x="8545" y="1428"/>
                </a:lnTo>
                <a:lnTo>
                  <a:pt x="8219" y="1503"/>
                </a:lnTo>
                <a:moveTo>
                  <a:pt x="1529" y="8169"/>
                </a:moveTo>
                <a:lnTo>
                  <a:pt x="1453" y="8520"/>
                </a:lnTo>
                <a:lnTo>
                  <a:pt x="1403" y="8820"/>
                </a:lnTo>
                <a:lnTo>
                  <a:pt x="1303" y="9121"/>
                </a:lnTo>
                <a:lnTo>
                  <a:pt x="1253" y="9447"/>
                </a:lnTo>
                <a:lnTo>
                  <a:pt x="1228" y="9823"/>
                </a:lnTo>
                <a:lnTo>
                  <a:pt x="1228" y="10098"/>
                </a:lnTo>
                <a:lnTo>
                  <a:pt x="1178" y="10449"/>
                </a:lnTo>
                <a:lnTo>
                  <a:pt x="1178" y="10800"/>
                </a:lnTo>
                <a:lnTo>
                  <a:pt x="1178" y="11126"/>
                </a:lnTo>
                <a:lnTo>
                  <a:pt x="1228" y="11502"/>
                </a:lnTo>
                <a:lnTo>
                  <a:pt x="1228" y="11777"/>
                </a:lnTo>
                <a:lnTo>
                  <a:pt x="1253" y="12128"/>
                </a:lnTo>
                <a:lnTo>
                  <a:pt x="1303" y="12429"/>
                </a:lnTo>
                <a:lnTo>
                  <a:pt x="1403" y="12755"/>
                </a:lnTo>
                <a:lnTo>
                  <a:pt x="1453" y="13080"/>
                </a:lnTo>
                <a:lnTo>
                  <a:pt x="1529" y="13406"/>
                </a:lnTo>
                <a:moveTo>
                  <a:pt x="13431" y="20071"/>
                </a:moveTo>
                <a:lnTo>
                  <a:pt x="13080" y="20172"/>
                </a:lnTo>
                <a:lnTo>
                  <a:pt x="12780" y="20222"/>
                </a:lnTo>
                <a:lnTo>
                  <a:pt x="12479" y="20297"/>
                </a:lnTo>
                <a:lnTo>
                  <a:pt x="12128" y="20347"/>
                </a:lnTo>
                <a:lnTo>
                  <a:pt x="11802" y="20397"/>
                </a:lnTo>
                <a:lnTo>
                  <a:pt x="11477" y="20397"/>
                </a:lnTo>
                <a:lnTo>
                  <a:pt x="11151" y="20447"/>
                </a:lnTo>
                <a:lnTo>
                  <a:pt x="10825" y="20447"/>
                </a:lnTo>
                <a:lnTo>
                  <a:pt x="10449" y="20447"/>
                </a:lnTo>
                <a:lnTo>
                  <a:pt x="10174" y="20397"/>
                </a:lnTo>
                <a:lnTo>
                  <a:pt x="9798" y="20397"/>
                </a:lnTo>
                <a:lnTo>
                  <a:pt x="9472" y="20347"/>
                </a:lnTo>
                <a:lnTo>
                  <a:pt x="9171" y="20297"/>
                </a:lnTo>
                <a:lnTo>
                  <a:pt x="8820" y="20222"/>
                </a:lnTo>
                <a:lnTo>
                  <a:pt x="8545" y="20172"/>
                </a:lnTo>
                <a:lnTo>
                  <a:pt x="8219" y="20071"/>
                </a:lnTo>
                <a:moveTo>
                  <a:pt x="20071" y="13406"/>
                </a:moveTo>
                <a:lnTo>
                  <a:pt x="20172" y="13080"/>
                </a:lnTo>
                <a:lnTo>
                  <a:pt x="20222" y="12755"/>
                </a:lnTo>
                <a:lnTo>
                  <a:pt x="20297" y="12429"/>
                </a:lnTo>
                <a:lnTo>
                  <a:pt x="20347" y="12128"/>
                </a:lnTo>
                <a:lnTo>
                  <a:pt x="20397" y="11777"/>
                </a:lnTo>
                <a:lnTo>
                  <a:pt x="20447" y="11502"/>
                </a:lnTo>
                <a:lnTo>
                  <a:pt x="20447" y="11126"/>
                </a:lnTo>
                <a:lnTo>
                  <a:pt x="20447" y="10800"/>
                </a:lnTo>
                <a:lnTo>
                  <a:pt x="20447" y="10449"/>
                </a:lnTo>
                <a:lnTo>
                  <a:pt x="20447" y="10098"/>
                </a:lnTo>
                <a:lnTo>
                  <a:pt x="20397" y="9823"/>
                </a:lnTo>
                <a:lnTo>
                  <a:pt x="20347" y="9447"/>
                </a:lnTo>
                <a:lnTo>
                  <a:pt x="20297" y="9121"/>
                </a:lnTo>
                <a:lnTo>
                  <a:pt x="20222" y="8820"/>
                </a:lnTo>
                <a:lnTo>
                  <a:pt x="20172" y="8520"/>
                </a:lnTo>
                <a:lnTo>
                  <a:pt x="20071" y="8169"/>
                </a:lnTo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0197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10ml of syrup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1 spray of table cleaner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Syrup left over after the </a:t>
            </a:r>
            <a:r>
              <a:rPr lang="en-US" dirty="0" smtClean="0"/>
              <a:t>clean</a:t>
            </a:r>
          </a:p>
          <a:p>
            <a:r>
              <a:rPr lang="en-US" dirty="0" smtClean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122" name="Picture 2" descr="C:\Users\Caryn\AppData\Local\Microsoft\Windows\Temporary Internet Files\Content.IE5\BQG1ECTV\MP9003905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0"/>
            <a:ext cx="4191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During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Syrup- sticky feeling with a glassy look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409- greenish bluish color with a pleasing odor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Sea Mist- clear with a pungent odor (maybe noxious)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Syrup- encased by the 409 and Sea Mist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409- wet looking while surrounding the syrup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Sea Mist- very consuming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it was a big mess</a:t>
            </a:r>
            <a:endParaRPr lang="en-US" dirty="0"/>
          </a:p>
        </p:txBody>
      </p:sp>
      <p:pic>
        <p:nvPicPr>
          <p:cNvPr id="1034" name="Picture 10" descr="C:\Users\Caryn\AppData\Local\Microsoft\Windows\Temporary Internet Files\Content.IE5\VX2M0577\MP9004485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0"/>
            <a:ext cx="2438400" cy="2417379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br>
              <a:rPr lang="en-US" dirty="0" smtClean="0"/>
            </a:b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After: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 </a:t>
            </a:r>
            <a:r>
              <a:rPr lang="en-US" sz="1800" dirty="0" smtClean="0"/>
              <a:t>the 409 left about 1/4cm of syrup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 </a:t>
            </a:r>
            <a:r>
              <a:rPr lang="en-US" sz="1800" dirty="0" smtClean="0"/>
              <a:t>while the Sea Mist left about 1 full cm of syrup</a:t>
            </a:r>
            <a:endParaRPr lang="en-US" sz="1800" dirty="0"/>
          </a:p>
        </p:txBody>
      </p:sp>
      <p:pic>
        <p:nvPicPr>
          <p:cNvPr id="2050" name="Picture 2" descr="C:\Users\Caryn\AppData\Local\Microsoft\Windows\Temporary Internet Files\Content.IE5\BBKHRG5Z\MP90038656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0"/>
            <a:ext cx="57912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My hypothesis for this particular experiment was correct for I had predicted that 409 would get rid of the most syrup.</a:t>
            </a:r>
            <a:endParaRPr lang="en-US" dirty="0"/>
          </a:p>
        </p:txBody>
      </p:sp>
      <p:pic>
        <p:nvPicPr>
          <p:cNvPr id="3074" name="Picture 2" descr="C:\Users\Caryn\AppData\Local\Microsoft\Windows\Temporary Internet Files\Content.IE5\BQG1ECTV\MC9001052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3505200"/>
            <a:ext cx="97536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169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 The           Table Cleaner Experiment</vt:lpstr>
      <vt:lpstr>Hypothesis</vt:lpstr>
      <vt:lpstr>Tools</vt:lpstr>
      <vt:lpstr>Variables</vt:lpstr>
      <vt:lpstr>Measurements</vt:lpstr>
      <vt:lpstr>Observations</vt:lpstr>
      <vt:lpstr>Observations cont.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         Table Cleaner Experiment</dc:title>
  <dc:creator>Caryn</dc:creator>
  <cp:lastModifiedBy>Caryn</cp:lastModifiedBy>
  <cp:revision>9</cp:revision>
  <dcterms:created xsi:type="dcterms:W3CDTF">2011-08-29T21:11:17Z</dcterms:created>
  <dcterms:modified xsi:type="dcterms:W3CDTF">2011-09-01T20:53:40Z</dcterms:modified>
</cp:coreProperties>
</file>